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94"/>
  </p:normalViewPr>
  <p:slideViewPr>
    <p:cSldViewPr snapToGrid="0" snapToObjects="1">
      <p:cViewPr varScale="1">
        <p:scale>
          <a:sx n="124" d="100"/>
          <a:sy n="124" d="100"/>
        </p:scale>
        <p:origin x="5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481A0-3BC3-7F47-A85B-AD386A726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47330-8118-9449-910C-A22A61492F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39045-AA0E-3145-B13C-1633FACC5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63CE-D4AE-2241-9789-97865DF39972}" type="datetimeFigureOut">
              <a:rPr lang="en-US" smtClean="0"/>
              <a:t>8/31/19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E95E3F-E3F2-004E-A5A5-E5FCF0C09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820B2D-7E59-824D-936C-4CCA85A73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DCF0-181D-1E4B-B1CC-4914FE92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7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A17FC-83A2-D84D-8B4C-4F4E85436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96B3E9-1145-964D-8E3D-A160EF05E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27578-0222-4040-A316-655467275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63CE-D4AE-2241-9789-97865DF39972}" type="datetimeFigureOut">
              <a:rPr lang="en-US" smtClean="0"/>
              <a:t>8/31/19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ABB2A-BE44-AD47-97EB-9F871613C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39C8F-5CAF-6341-B999-768219A5F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DCF0-181D-1E4B-B1CC-4914FE92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1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552C5-286A-114A-BBA2-7C4B664CD9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510B23-A657-C04A-9A32-18BCC69A25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8319A-01BA-0C4B-BBE8-3837BD83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63CE-D4AE-2241-9789-97865DF39972}" type="datetimeFigureOut">
              <a:rPr lang="en-US" smtClean="0"/>
              <a:t>8/31/19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D7982-6E3B-914F-83BA-775669F57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14BA5-1AA0-6B42-B8F5-D94FF6765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DCF0-181D-1E4B-B1CC-4914FE92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712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7F2CF-516B-D64E-A413-7E157DCA2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75659-24D4-6D4B-B762-B4C45D987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46F76-39C7-8443-9837-87DA58DF8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63CE-D4AE-2241-9789-97865DF39972}" type="datetimeFigureOut">
              <a:rPr lang="en-US" smtClean="0"/>
              <a:t>8/31/19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8F9F5-015E-8140-8160-0FD310A7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14002-0FCF-6E46-A42E-0FC1E7623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DCF0-181D-1E4B-B1CC-4914FE92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292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F6026-B73D-6D47-84FD-26CD133DF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B3FA8-A8F8-914D-B1A0-1811D5F7E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A4991-71DF-4B40-9163-235B07163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63CE-D4AE-2241-9789-97865DF39972}" type="datetimeFigureOut">
              <a:rPr lang="en-US" smtClean="0"/>
              <a:t>8/31/19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510E4-313E-2445-9566-191DE62E8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43BFE-F6DC-2D4A-8C45-C662742C5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DCF0-181D-1E4B-B1CC-4914FE92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759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BA544-EA5A-AF45-B963-972ABF1EF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5D54F-C9D5-934A-8E0E-92DBFE85CE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0DE019-0CC8-144D-8E03-3539C681AB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2B3D8-475B-5046-9819-A1FA86042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63CE-D4AE-2241-9789-97865DF39972}" type="datetimeFigureOut">
              <a:rPr lang="en-US" smtClean="0"/>
              <a:t>8/31/19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34AE2F-4CC7-314B-B4BA-D879EE2CC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CE4A2-95C5-F741-A663-9B418C040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DCF0-181D-1E4B-B1CC-4914FE92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98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DE9DA-A834-9946-B2A0-E76A028C5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47CF56-03CE-D34D-8C48-6E9817B76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6CAD90-C537-CB46-8793-7758D078F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C919D2-8B78-7840-B19B-79BBDDD23C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FD1DF1-276E-F246-9E43-758B4EC94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A53C80-EA08-1641-BB69-96223F333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63CE-D4AE-2241-9789-97865DF39972}" type="datetimeFigureOut">
              <a:rPr lang="en-US" smtClean="0"/>
              <a:t>8/31/19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86B166-4327-294B-AC32-5E0B16D4A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722000-9D8D-5D43-AEEB-6C4BC830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DCF0-181D-1E4B-B1CC-4914FE92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59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5408E-528D-DC47-8DED-B2205DA7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DE0152-4880-AF49-9992-D2640EB93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63CE-D4AE-2241-9789-97865DF39972}" type="datetimeFigureOut">
              <a:rPr lang="en-US" smtClean="0"/>
              <a:t>8/31/19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CE405C-86CF-7A4F-B257-A62BB191B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7740D-2F95-1440-82E5-665749AEF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DCF0-181D-1E4B-B1CC-4914FE92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68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92F7852-F382-5D4B-AE29-0E75F9BF0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63CE-D4AE-2241-9789-97865DF39972}" type="datetimeFigureOut">
              <a:rPr lang="en-US" smtClean="0"/>
              <a:t>8/31/19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564A3E-DD77-D24A-B51B-D8BC1CB94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A1D2D-96F3-5A4E-AC31-AB3A1B207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DCF0-181D-1E4B-B1CC-4914FE92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11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057DD-891E-F74D-8930-26CEF413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F414D-0CD7-C14B-8328-ADAD78A8C9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502437-11B6-5D44-85DA-C3C6D03B8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E5577A-84D6-4C41-B0C1-33B9143545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63CE-D4AE-2241-9789-97865DF39972}" type="datetimeFigureOut">
              <a:rPr lang="en-US" smtClean="0"/>
              <a:t>8/31/19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3F985A-195E-7D45-B1E8-838A81B05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2E03D-815E-7B47-A993-93A050F1F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DCF0-181D-1E4B-B1CC-4914FE92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051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6295-EF6E-FF41-BA5D-04501A1D6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4497DE-E4D3-DB49-9A9C-640E235ED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5B498E-E31F-1F4B-A6C8-61F7E183E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D3E046-D7EE-1147-B878-DB6B2C38AA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263CE-D4AE-2241-9789-97865DF39972}" type="datetimeFigureOut">
              <a:rPr lang="en-US" smtClean="0"/>
              <a:t>8/31/19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9A990E-BB3F-0047-9199-A1F019B14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46D914-DBE6-6C4C-9FDD-3CECCCA78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9DCF0-181D-1E4B-B1CC-4914FE92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13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1FABED-BDF2-D645-80E5-3970CDFDF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258C5-C7DF-3843-AAA2-6891D79BC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AACA7-1C83-2342-883D-1115247C1C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C263CE-D4AE-2241-9789-97865DF39972}" type="datetimeFigureOut">
              <a:rPr lang="en-US" smtClean="0"/>
              <a:t>8/31/19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AFD7D-6920-2946-83C8-265F6C5F9C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4234A-9A85-1042-BA2E-4C65D946A5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9DCF0-181D-1E4B-B1CC-4914FE92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40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5C5B56-60A2-F54B-B7FB-D859D57FC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03" y="309562"/>
            <a:ext cx="6326748" cy="24962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5DEC46-C9FC-3145-93E6-8F16EB7078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2192"/>
          <a:stretch/>
        </p:blipFill>
        <p:spPr>
          <a:xfrm>
            <a:off x="5415366" y="1521912"/>
            <a:ext cx="6776634" cy="53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66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Helip, JB</dc:creator>
  <cp:lastModifiedBy>Helip, JB</cp:lastModifiedBy>
  <cp:revision>2</cp:revision>
  <dcterms:created xsi:type="dcterms:W3CDTF">2019-08-31T09:08:05Z</dcterms:created>
  <dcterms:modified xsi:type="dcterms:W3CDTF">2019-08-31T09:09:40Z</dcterms:modified>
</cp:coreProperties>
</file>